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E767-21EE-4101-B157-28A43E65346E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EFDC1-A2F1-4E9F-A330-493E48F1E1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72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56602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66893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77185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87476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E3ACB7AF-96E7-4A94-B76E-10CD167B2C6B}" type="slidenum">
              <a:rPr lang="es-MX" altLang="es-MX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s-MX" altLang="es-MX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638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8" name="Rectangle 2"/>
          <p:cNvSpPr>
            <a:spLocks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35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8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10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4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4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1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51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54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5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87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56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93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://www.torreon.gob.mx/transparenci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0" y="273629"/>
            <a:ext cx="3343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17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280" y="239065"/>
            <a:ext cx="1987200" cy="6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1547664" y="979303"/>
            <a:ext cx="5506896" cy="315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221" rIns="81639" bIns="4082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r>
              <a:rPr lang="es-MX" altLang="es-MX" dirty="0">
                <a:solidFill>
                  <a:srgbClr val="000000"/>
                </a:solidFill>
              </a:rPr>
              <a:t>Índice de Información Presupuestal Municipal 2016</a:t>
            </a:r>
          </a:p>
        </p:txBody>
      </p:sp>
      <p:pic>
        <p:nvPicPr>
          <p:cNvPr id="7173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80" y="2276872"/>
            <a:ext cx="3918240" cy="2203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1360" y="4383821"/>
            <a:ext cx="4285440" cy="241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26880" y="980742"/>
            <a:ext cx="8621280" cy="1296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221" rIns="81639" bIns="4082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/>
            <a:endParaRPr lang="es-MX" altLang="es-MX" dirty="0">
              <a:solidFill>
                <a:srgbClr val="000000"/>
              </a:solidFill>
            </a:endParaRPr>
          </a:p>
          <a:p>
            <a:pPr algn="ctr" eaLnBrk="1"/>
            <a:endParaRPr lang="es-MX" altLang="es-MX" dirty="0">
              <a:solidFill>
                <a:srgbClr val="000000"/>
              </a:solidFill>
            </a:endParaRPr>
          </a:p>
          <a:p>
            <a:pPr algn="just" eaLnBrk="1"/>
            <a:r>
              <a:rPr lang="es-MX" altLang="es-MX" dirty="0">
                <a:solidFill>
                  <a:srgbClr val="000000"/>
                </a:solidFill>
              </a:rPr>
              <a:t>6.- Presupuesto de Egresos en formato ciudadano disponible en la Pagina de gobierno Municipal </a:t>
            </a:r>
            <a:r>
              <a:rPr lang="es-MX" altLang="es-MX" dirty="0" smtClean="0">
                <a:solidFill>
                  <a:srgbClr val="000000"/>
                </a:solidFill>
                <a:hlinkClick r:id="rId7"/>
              </a:rPr>
              <a:t>www.torreon.gob.mx/transparencia</a:t>
            </a:r>
            <a:r>
              <a:rPr lang="es-MX" altLang="es-MX" dirty="0" smtClean="0">
                <a:solidFill>
                  <a:srgbClr val="000000"/>
                </a:solidFill>
              </a:rPr>
              <a:t> </a:t>
            </a:r>
            <a:endParaRPr lang="es-MX" altLang="es-MX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686363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23</Words>
  <Application>Microsoft Office PowerPoint</Application>
  <PresentationFormat>Presentación en pantalla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pmt</dc:creator>
  <cp:lastModifiedBy>pmt</cp:lastModifiedBy>
  <cp:revision>6</cp:revision>
  <dcterms:created xsi:type="dcterms:W3CDTF">2016-05-27T14:26:58Z</dcterms:created>
  <dcterms:modified xsi:type="dcterms:W3CDTF">2016-05-27T14:37:23Z</dcterms:modified>
</cp:coreProperties>
</file>